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20" r:id="rId2"/>
    <p:sldMasterId id="2147483732" r:id="rId3"/>
    <p:sldMasterId id="2147483756" r:id="rId4"/>
    <p:sldMasterId id="2147483768" r:id="rId5"/>
  </p:sldMasterIdLst>
  <p:sldIdLst>
    <p:sldId id="261" r:id="rId6"/>
    <p:sldId id="257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2ABCCBAB-C00B-4168-A966-2ADBE6911AFD}">
          <p14:sldIdLst>
            <p14:sldId id="256"/>
            <p14:sldId id="257"/>
            <p14:sldId id="258"/>
            <p14:sldId id="259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4F55B2B5-4B2F-4CC3-9405-F25FD55A50B3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C8DC2754-F9D7-4F12-8A8B-04C179A47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FESTIVALS IN UKRAINE</a:t>
            </a:r>
          </a:p>
          <a:p>
            <a:pPr algn="ctr">
              <a:buNone/>
            </a:pPr>
            <a:r>
              <a:rPr lang="en-US" dirty="0" smtClean="0"/>
              <a:t>BY ARTEM REDCHECH</a:t>
            </a:r>
            <a:endParaRPr lang="ru-RU" dirty="0"/>
          </a:p>
        </p:txBody>
      </p:sp>
      <p:pic>
        <p:nvPicPr>
          <p:cNvPr id="4" name="Picture 4" descr="D:\School\англ\kiev-day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88640"/>
            <a:ext cx="3810001" cy="2097352"/>
          </a:xfrm>
          <a:prstGeom prst="rect">
            <a:avLst/>
          </a:prstGeom>
          <a:noFill/>
          <a:effectLst>
            <a:outerShdw blurRad="50800" dist="50800" dir="5400000" sx="110000" sy="110000" algn="ctr" rotWithShape="0">
              <a:srgbClr val="000000">
                <a:alpha val="43137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School\англ\kiev-day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46633">
            <a:off x="750517" y="4110213"/>
            <a:ext cx="3206401" cy="2404800"/>
          </a:xfrm>
          <a:prstGeom prst="rect">
            <a:avLst/>
          </a:prstGeom>
          <a:noFill/>
          <a:effectLst>
            <a:glow rad="292100">
              <a:schemeClr val="accent1">
                <a:alpha val="40000"/>
              </a:schemeClr>
            </a:glo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School\англ\kiev-day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04049">
            <a:off x="5378511" y="4086387"/>
            <a:ext cx="3205888" cy="2404416"/>
          </a:xfrm>
          <a:prstGeom prst="rect">
            <a:avLst/>
          </a:prstGeom>
          <a:noFill/>
          <a:effectLst>
            <a:glow rad="203200">
              <a:schemeClr val="accent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Docudays</a:t>
            </a:r>
            <a:r>
              <a:rPr lang="en-US" dirty="0" smtClean="0"/>
              <a:t> 2012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Kiev, </a:t>
            </a:r>
            <a:r>
              <a:rPr lang="en-US" dirty="0" smtClean="0"/>
              <a:t>Ukraine</a:t>
            </a:r>
          </a:p>
          <a:p>
            <a:r>
              <a:rPr lang="en-US" dirty="0"/>
              <a:t>Festival Types: Film - Documentary, Human Rights, </a:t>
            </a:r>
            <a:r>
              <a:rPr lang="en-US" dirty="0" smtClean="0"/>
              <a:t>Film</a:t>
            </a:r>
          </a:p>
          <a:p>
            <a:r>
              <a:rPr lang="en-US" dirty="0"/>
              <a:t>Month: March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2050" name="Picture 2" descr="D:\School\англ\Screenshot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05064"/>
            <a:ext cx="4690146" cy="2658845"/>
          </a:xfrm>
          <a:prstGeom prst="rect">
            <a:avLst/>
          </a:prstGeom>
          <a:noFill/>
          <a:effectLst>
            <a:glow rad="647700">
              <a:schemeClr val="bg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8030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DoJ</a:t>
            </a:r>
            <a:r>
              <a:rPr lang="en-US" dirty="0"/>
              <a:t> - Donetsk Jazz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Donetsk, </a:t>
            </a:r>
            <a:r>
              <a:rPr lang="en-US" dirty="0" smtClean="0"/>
              <a:t>Ukraine</a:t>
            </a:r>
          </a:p>
          <a:p>
            <a:r>
              <a:rPr lang="en-US" dirty="0"/>
              <a:t>Festival Types: Music </a:t>
            </a:r>
            <a:r>
              <a:rPr lang="en-US" dirty="0" smtClean="0"/>
              <a:t>– Jazz</a:t>
            </a:r>
          </a:p>
          <a:p>
            <a:r>
              <a:rPr lang="en-US" dirty="0"/>
              <a:t>Month: November</a:t>
            </a:r>
            <a:endParaRPr lang="ru-RU" dirty="0"/>
          </a:p>
        </p:txBody>
      </p:sp>
      <p:pic>
        <p:nvPicPr>
          <p:cNvPr id="3074" name="Picture 2" descr="D:\School\англ\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89040"/>
            <a:ext cx="8496945" cy="281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05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Popovka</a:t>
            </a:r>
            <a:r>
              <a:rPr lang="en-US" dirty="0"/>
              <a:t>, </a:t>
            </a:r>
            <a:r>
              <a:rPr lang="en-US" dirty="0" smtClean="0"/>
              <a:t>Ukraine</a:t>
            </a:r>
          </a:p>
          <a:p>
            <a:r>
              <a:rPr lang="en-US" dirty="0"/>
              <a:t>Festival Types: Music - Electronic, Dance, </a:t>
            </a:r>
            <a:r>
              <a:rPr lang="en-US" dirty="0" smtClean="0"/>
              <a:t>Party</a:t>
            </a:r>
          </a:p>
          <a:p>
            <a:r>
              <a:rPr lang="en-US" dirty="0"/>
              <a:t>Month: </a:t>
            </a:r>
            <a:r>
              <a:rPr lang="en-US" dirty="0" smtClean="0"/>
              <a:t>July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Kazantip</a:t>
            </a:r>
            <a:endParaRPr lang="ru-RU" dirty="0"/>
          </a:p>
        </p:txBody>
      </p:sp>
      <p:pic>
        <p:nvPicPr>
          <p:cNvPr id="4098" name="Picture 2" descr="D:\School\англ\29345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924944"/>
            <a:ext cx="3920480" cy="3200400"/>
          </a:xfrm>
          <a:prstGeom prst="rect">
            <a:avLst/>
          </a:prstGeom>
          <a:noFill/>
          <a:effectLst>
            <a:glow rad="1117600">
              <a:schemeClr val="accent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496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   Kiev </a:t>
            </a:r>
            <a:r>
              <a:rPr lang="en-US" dirty="0"/>
              <a:t>Day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Kiev, </a:t>
            </a:r>
            <a:r>
              <a:rPr lang="en-US" dirty="0" smtClean="0"/>
              <a:t>Ukraine</a:t>
            </a:r>
          </a:p>
          <a:p>
            <a:r>
              <a:rPr lang="en-US" dirty="0"/>
              <a:t>Festival Types: National, Historical, </a:t>
            </a:r>
            <a:r>
              <a:rPr lang="en-US" dirty="0" smtClean="0"/>
              <a:t>Family</a:t>
            </a:r>
          </a:p>
          <a:p>
            <a:r>
              <a:rPr lang="en-US" dirty="0"/>
              <a:t>Month: </a:t>
            </a:r>
            <a:r>
              <a:rPr lang="en-US" dirty="0" smtClean="0"/>
              <a:t>May</a:t>
            </a:r>
          </a:p>
          <a:p>
            <a:endParaRPr lang="ru-RU" dirty="0"/>
          </a:p>
        </p:txBody>
      </p:sp>
      <p:pic>
        <p:nvPicPr>
          <p:cNvPr id="5122" name="Picture 2" descr="D:\School\англ\kiev-day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3573016"/>
            <a:ext cx="2376263" cy="2160239"/>
          </a:xfrm>
          <a:prstGeom prst="rect">
            <a:avLst/>
          </a:prstGeom>
          <a:noFill/>
          <a:effectLst>
            <a:reflection stA="3100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School\англ\kiev-day-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5" y="3522754"/>
            <a:ext cx="2879999" cy="2160000"/>
          </a:xfrm>
          <a:prstGeom prst="rect">
            <a:avLst/>
          </a:prstGeom>
          <a:noFill/>
          <a:effectLst>
            <a:reflection stA="5000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School\англ\kiev-day-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522754"/>
            <a:ext cx="2159920" cy="2160000"/>
          </a:xfrm>
          <a:prstGeom prst="rect">
            <a:avLst/>
          </a:prstGeom>
          <a:noFill/>
          <a:effectLst>
            <a:reflection stA="2600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8523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24</TotalTime>
  <Words>75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Горизонт</vt:lpstr>
      <vt:lpstr>Кутюр</vt:lpstr>
      <vt:lpstr>Метро</vt:lpstr>
      <vt:lpstr>Бумажная</vt:lpstr>
      <vt:lpstr>1_Горизонт</vt:lpstr>
      <vt:lpstr>Слайд 1</vt:lpstr>
      <vt:lpstr>Docudays 2012</vt:lpstr>
      <vt:lpstr>DoJ - Donetsk Jazz</vt:lpstr>
      <vt:lpstr>Kazantip</vt:lpstr>
      <vt:lpstr>                                 Kiev Day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Festivals in ukraine</dc:title>
  <dc:creator>Артём</dc:creator>
  <cp:lastModifiedBy>AdmiN</cp:lastModifiedBy>
  <cp:revision>3</cp:revision>
  <dcterms:created xsi:type="dcterms:W3CDTF">2012-02-19T15:05:11Z</dcterms:created>
  <dcterms:modified xsi:type="dcterms:W3CDTF">2012-02-20T18:23:39Z</dcterms:modified>
</cp:coreProperties>
</file>